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56" r:id="rId3"/>
    <p:sldId id="257" r:id="rId4"/>
    <p:sldId id="258" r:id="rId5"/>
    <p:sldId id="259" r:id="rId6"/>
    <p:sldId id="260" r:id="rId7"/>
    <p:sldId id="264" r:id="rId8"/>
    <p:sldId id="268" r:id="rId9"/>
    <p:sldId id="265" r:id="rId10"/>
    <p:sldId id="267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tsal Soni" initials="VS" lastIdx="2" clrIdx="0">
    <p:extLst>
      <p:ext uri="{19B8F6BF-5375-455C-9EA6-DF929625EA0E}">
        <p15:presenceInfo xmlns:p15="http://schemas.microsoft.com/office/powerpoint/2012/main" userId="2971a8dc8e87d1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78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154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262C6E-AFDE-54D7-6F5B-1784A1E88E2C}"/>
              </a:ext>
            </a:extLst>
          </p:cNvPr>
          <p:cNvSpPr txBox="1"/>
          <p:nvPr/>
        </p:nvSpPr>
        <p:spPr>
          <a:xfrm>
            <a:off x="982133" y="746165"/>
            <a:ext cx="1302173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Employee Data Management System</a:t>
            </a:r>
            <a:endParaRPr lang="en-US" sz="7200" dirty="0"/>
          </a:p>
          <a:p>
            <a:endParaRPr lang="en-IN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1B5D1-848C-5493-B586-0EF888A9FF8E}"/>
              </a:ext>
            </a:extLst>
          </p:cNvPr>
          <p:cNvSpPr txBox="1"/>
          <p:nvPr/>
        </p:nvSpPr>
        <p:spPr>
          <a:xfrm>
            <a:off x="745066" y="3341820"/>
            <a:ext cx="7518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Prepared  By :</a:t>
            </a:r>
          </a:p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Name: Fichadiya Aryan </a:t>
            </a:r>
          </a:p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Roll No:  67</a:t>
            </a:r>
          </a:p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Batch: C3</a:t>
            </a:r>
          </a:p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Enrollment: 24002171810008</a:t>
            </a:r>
          </a:p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Branch: CSE_DS</a:t>
            </a:r>
            <a:endParaRPr lang="en-IN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366262-BBF8-5630-54DA-95062E1C3977}"/>
              </a:ext>
            </a:extLst>
          </p:cNvPr>
          <p:cNvSpPr/>
          <p:nvPr/>
        </p:nvSpPr>
        <p:spPr>
          <a:xfrm>
            <a:off x="12776200" y="7489643"/>
            <a:ext cx="1744133" cy="5418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391ADF-58D1-92C7-0755-E84E057E1542}"/>
              </a:ext>
            </a:extLst>
          </p:cNvPr>
          <p:cNvSpPr/>
          <p:nvPr/>
        </p:nvSpPr>
        <p:spPr>
          <a:xfrm>
            <a:off x="12404662" y="7760576"/>
            <a:ext cx="2115671" cy="3585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F7D77-E8B0-DF16-7FDA-61DDD3D1E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590350" cy="13418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4C00EC-BFB1-B423-1DA3-C9F1C6D95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0" y="0"/>
            <a:ext cx="415290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8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B26EA4A-FBD6-8E4D-C4AD-FB29B6F1BF93}"/>
              </a:ext>
            </a:extLst>
          </p:cNvPr>
          <p:cNvSpPr/>
          <p:nvPr/>
        </p:nvSpPr>
        <p:spPr>
          <a:xfrm>
            <a:off x="12460941" y="7655859"/>
            <a:ext cx="2169459" cy="57374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FAA2A-938A-1B54-4F6B-0FD4C13810A6}"/>
              </a:ext>
            </a:extLst>
          </p:cNvPr>
          <p:cNvSpPr txBox="1"/>
          <p:nvPr/>
        </p:nvSpPr>
        <p:spPr>
          <a:xfrm>
            <a:off x="2868706" y="3012141"/>
            <a:ext cx="85881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dirty="0">
                <a:solidFill>
                  <a:schemeClr val="bg2"/>
                </a:solidFill>
              </a:rPr>
              <a:t>Thank</a:t>
            </a:r>
            <a:r>
              <a:rPr lang="en-US" sz="12000" dirty="0"/>
              <a:t> </a:t>
            </a:r>
            <a:r>
              <a:rPr lang="en-US" sz="12000" dirty="0">
                <a:solidFill>
                  <a:schemeClr val="bg2"/>
                </a:solidFill>
              </a:rPr>
              <a:t>You</a:t>
            </a:r>
            <a:endParaRPr lang="en-IN" sz="1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03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723467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7734" y="2015067"/>
            <a:ext cx="7740612" cy="1641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Employee Data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096000" y="3783106"/>
            <a:ext cx="7740611" cy="2922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Java-based application for efficiently managing employee records. This system is designed to store, update, and retrieve employee information. It uses Java to manage employee details, ensuring data integrity</a:t>
            </a: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981E0AFA-7826-6DF0-3FAF-153C4CC4FF18}"/>
              </a:ext>
            </a:extLst>
          </p:cNvPr>
          <p:cNvSpPr/>
          <p:nvPr/>
        </p:nvSpPr>
        <p:spPr>
          <a:xfrm>
            <a:off x="12630150" y="7673788"/>
            <a:ext cx="1885950" cy="498662"/>
          </a:xfrm>
          <a:prstGeom prst="round1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7A4A09-ECE6-0873-7A37-B8CD1E03E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590350" cy="13418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1032933"/>
            <a:ext cx="10822477" cy="1676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60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</a:t>
            </a:r>
            <a:endParaRPr lang="en-US" sz="6600" dirty="0"/>
          </a:p>
        </p:txBody>
      </p:sp>
      <p:sp>
        <p:nvSpPr>
          <p:cNvPr id="3" name="Text 1"/>
          <p:cNvSpPr/>
          <p:nvPr/>
        </p:nvSpPr>
        <p:spPr>
          <a:xfrm>
            <a:off x="621150" y="3156267"/>
            <a:ext cx="3019425" cy="540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this project?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609600" y="3815715"/>
            <a:ext cx="4148733" cy="1957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00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is a Java-based console application to manage employee details.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5338703" y="3063567"/>
            <a:ext cx="2835235" cy="725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Purpose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5332928" y="3815715"/>
            <a:ext cx="3978116" cy="1132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stores, updates, and retrieves employee information efficiently.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9883616" y="3081337"/>
            <a:ext cx="2835235" cy="55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5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</a:t>
            </a:r>
            <a:r>
              <a:rPr lang="en-US" sz="28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Functionality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9872066" y="3804052"/>
            <a:ext cx="3978116" cy="1132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to streamline typical HR tasks.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90A380-726F-86E4-15D3-147D769EF6E8}"/>
              </a:ext>
            </a:extLst>
          </p:cNvPr>
          <p:cNvSpPr/>
          <p:nvPr/>
        </p:nvSpPr>
        <p:spPr>
          <a:xfrm>
            <a:off x="12626286" y="7721070"/>
            <a:ext cx="1923098" cy="4857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B63F70-1708-BDFC-4752-D9B385626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590350" cy="13418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2D6032-152C-7DC7-AD7C-B8708933C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7500" y="0"/>
            <a:ext cx="4152900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667" y="0"/>
            <a:ext cx="590973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490418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0599" y="2422208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337197"/>
            <a:ext cx="30970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Adding New Employees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Allows adding new employee records.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46904" y="3757493"/>
            <a:ext cx="20395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3672483"/>
            <a:ext cx="29217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Generating Unique IDs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Generates unique IDs for each employee.</a:t>
            </a:r>
            <a:endParaRPr lang="en-US" sz="2200" dirty="0"/>
          </a:p>
        </p:txBody>
      </p:sp>
      <p:sp>
        <p:nvSpPr>
          <p:cNvPr id="12" name="Shape 9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4166" y="5092779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Sorting Employees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Sorts employees by salary &amp; experience.</a:t>
            </a:r>
            <a:endParaRPr lang="en-US" sz="2200" dirty="0"/>
          </a:p>
        </p:txBody>
      </p:sp>
      <p:sp>
        <p:nvSpPr>
          <p:cNvPr id="16" name="Shape 13"/>
          <p:cNvSpPr/>
          <p:nvPr/>
        </p:nvSpPr>
        <p:spPr>
          <a:xfrm>
            <a:off x="79373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38927" y="6428065"/>
            <a:ext cx="21990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5309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Searching Employees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Searches by name or ID.</a:t>
            </a:r>
            <a:endParaRPr lang="en-US" sz="2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83287F-30C4-31A1-8F6B-F4C99DEB9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590350" cy="13418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27BF33-205B-E6FD-262F-22FEF3218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7500" y="1"/>
            <a:ext cx="4152900" cy="6813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792F44-8BBF-C9D5-39BD-E37E8974EE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7500" y="1"/>
            <a:ext cx="4152900" cy="6813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40924" y="2083715"/>
            <a:ext cx="5670590" cy="983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Technologies Used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924" y="3306671"/>
            <a:ext cx="991638" cy="9916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475474"/>
            <a:ext cx="2291953" cy="991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6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Programming Language: Java</a:t>
            </a:r>
            <a:endParaRPr lang="en-US" sz="2600" dirty="0"/>
          </a:p>
        </p:txBody>
      </p:sp>
      <p:sp>
        <p:nvSpPr>
          <p:cNvPr id="6" name="Text 2"/>
          <p:cNvSpPr/>
          <p:nvPr/>
        </p:nvSpPr>
        <p:spPr>
          <a:xfrm>
            <a:off x="6280190" y="5821442"/>
            <a:ext cx="2291953" cy="748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language for the system.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8266" y="3421553"/>
            <a:ext cx="849334" cy="84933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508419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6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Development Environment</a:t>
            </a:r>
            <a:endParaRPr lang="en-US" sz="2600" dirty="0"/>
          </a:p>
        </p:txBody>
      </p:sp>
      <p:sp>
        <p:nvSpPr>
          <p:cNvPr id="9" name="Text 4"/>
          <p:cNvSpPr/>
          <p:nvPr/>
        </p:nvSpPr>
        <p:spPr>
          <a:xfrm>
            <a:off x="8912304" y="5821441"/>
            <a:ext cx="2292072" cy="545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10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Notepad++ is  used.</a:t>
            </a:r>
            <a:endParaRPr lang="en-US" sz="21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1181" y="3448108"/>
            <a:ext cx="849333" cy="8493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508419"/>
            <a:ext cx="2291953" cy="591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Concepts Used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5652109"/>
            <a:ext cx="2291953" cy="748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OOP, data structures, user input.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0DEA24-03DF-8703-3616-58630E36D5D1}"/>
              </a:ext>
            </a:extLst>
          </p:cNvPr>
          <p:cNvSpPr/>
          <p:nvPr/>
        </p:nvSpPr>
        <p:spPr>
          <a:xfrm>
            <a:off x="12691452" y="7628509"/>
            <a:ext cx="1811867" cy="5918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8206F7-0605-1524-82B1-F9F29B2050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590350" cy="13418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A8D098-C70B-B0B2-7D6E-108EF9ED28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7500" y="0"/>
            <a:ext cx="4152900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80" y="-10857"/>
            <a:ext cx="81660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Code Structure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Employee Class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Stores attributes and implements sorting.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Employee Data Class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 method interacts with users.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Methods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Menu-driven operations.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5FD1D5-C485-B0EB-AC64-47864E67E5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590350" cy="13418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A51D1B-C68F-4E0C-BE20-5541E037C6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7500" y="1"/>
            <a:ext cx="4152900" cy="6813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Improvements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1685092"/>
            <a:ext cx="30480" cy="5908238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18015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19402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52009" y="2025253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Graphical Interface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40232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GUI for user interaction.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371391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34740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8315" y="3559016"/>
            <a:ext cx="20395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3936087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 database implementation.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524768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15576" y="5092779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Export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5469850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Export to CSV or Excel.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845022" y="678144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21" name="Shape 18"/>
          <p:cNvSpPr/>
          <p:nvPr/>
        </p:nvSpPr>
        <p:spPr>
          <a:xfrm>
            <a:off x="6365200" y="65415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510337" y="6626543"/>
            <a:ext cx="21990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7867888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Multi-User Access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7867888" y="700361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Login system.</a:t>
            </a:r>
            <a:endParaRPr lang="en-US" sz="17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A72AA9-5138-FE47-277A-46EE36FF8DF8}"/>
              </a:ext>
            </a:extLst>
          </p:cNvPr>
          <p:cNvSpPr/>
          <p:nvPr/>
        </p:nvSpPr>
        <p:spPr>
          <a:xfrm>
            <a:off x="12598400" y="7593330"/>
            <a:ext cx="1879600" cy="4838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ABF2E8A-CDF5-3B1C-ACBB-3C91D49D5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4785"/>
            <a:ext cx="1590350" cy="134187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C1A1ADD-7CDA-98FB-3754-9E7D3ED9D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7500" y="1"/>
            <a:ext cx="4152900" cy="7410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1F911E-EB54-9E87-B4E5-2A7E5FA8D9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894510"/>
              </p:ext>
            </p:extLst>
          </p:nvPr>
        </p:nvGraphicFramePr>
        <p:xfrm>
          <a:off x="681318" y="894078"/>
          <a:ext cx="13572564" cy="682471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{1FECB4D8-DB02-4DC6-A0A2-4F2EBAE1DC90}</a:tableStyleId>
              </a:tblPr>
              <a:tblGrid>
                <a:gridCol w="6786282">
                  <a:extLst>
                    <a:ext uri="{9D8B030D-6E8A-4147-A177-3AD203B41FA5}">
                      <a16:colId xmlns:a16="http://schemas.microsoft.com/office/drawing/2014/main" val="889068588"/>
                    </a:ext>
                  </a:extLst>
                </a:gridCol>
                <a:gridCol w="6786282">
                  <a:extLst>
                    <a:ext uri="{9D8B030D-6E8A-4147-A177-3AD203B41FA5}">
                      <a16:colId xmlns:a16="http://schemas.microsoft.com/office/drawing/2014/main" val="3783617323"/>
                    </a:ext>
                  </a:extLst>
                </a:gridCol>
              </a:tblGrid>
              <a:tr h="1050858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Merits</a:t>
                      </a:r>
                      <a:endParaRPr lang="en-IN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/>
                        <a:t>DeMerits</a:t>
                      </a:r>
                      <a:endParaRPr lang="en-IN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225339"/>
                  </a:ext>
                </a:extLst>
              </a:tr>
              <a:tr h="1050858">
                <a:tc>
                  <a:txBody>
                    <a:bodyPr/>
                    <a:lstStyle/>
                    <a:p>
                      <a:pPr marL="571500" indent="-571500" algn="l">
                        <a:buFont typeface="Wingdings" panose="05000000000000000000" pitchFamily="2" charset="2"/>
                        <a:buChar char="Ø"/>
                      </a:pPr>
                      <a:r>
                        <a:rPr lang="en-IN" sz="4000" dirty="0"/>
                        <a:t>Structured Data Handling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 algn="l">
                        <a:buFont typeface="Wingdings" panose="05000000000000000000" pitchFamily="2" charset="2"/>
                        <a:buChar char="Ø"/>
                      </a:pPr>
                      <a:r>
                        <a:rPr lang="en-IN" sz="4000" dirty="0"/>
                        <a:t>Inefficient Data Storage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7443"/>
                  </a:ext>
                </a:extLst>
              </a:tr>
              <a:tr h="1050858">
                <a:tc>
                  <a:txBody>
                    <a:bodyPr/>
                    <a:lstStyle/>
                    <a:p>
                      <a:pPr marL="571500" indent="-571500" algn="l">
                        <a:buFont typeface="Wingdings" panose="05000000000000000000" pitchFamily="2" charset="2"/>
                        <a:buChar char="Ø"/>
                      </a:pPr>
                      <a:r>
                        <a:rPr lang="en-IN" sz="4000" dirty="0"/>
                        <a:t>Encapsulation &amp; Data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 algn="l">
                        <a:buFont typeface="Wingdings" panose="05000000000000000000" pitchFamily="2" charset="2"/>
                        <a:buChar char="Ø"/>
                      </a:pPr>
                      <a:r>
                        <a:rPr lang="en-IN" sz="4000" dirty="0"/>
                        <a:t>No Exception Handling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968159"/>
                  </a:ext>
                </a:extLst>
              </a:tr>
              <a:tr h="1238551">
                <a:tc>
                  <a:txBody>
                    <a:bodyPr/>
                    <a:lstStyle/>
                    <a:p>
                      <a:pPr marL="571500" indent="-571500" algn="l">
                        <a:buFont typeface="Wingdings" panose="05000000000000000000" pitchFamily="2" charset="2"/>
                        <a:buChar char="Ø"/>
                      </a:pPr>
                      <a:r>
                        <a:rPr lang="en-IN" sz="4000" dirty="0"/>
                        <a:t>Error Handling for Invalid Choices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 algn="l">
                        <a:buFont typeface="Wingdings" panose="05000000000000000000" pitchFamily="2" charset="2"/>
                        <a:buChar char="Ø"/>
                      </a:pPr>
                      <a:r>
                        <a:rPr lang="en-US" sz="4000" dirty="0"/>
                        <a:t>Limited Input Validation for Designation</a:t>
                      </a:r>
                      <a:endParaRPr lang="en-IN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478448"/>
                  </a:ext>
                </a:extLst>
              </a:tr>
              <a:tr h="1050858">
                <a:tc>
                  <a:txBody>
                    <a:bodyPr/>
                    <a:lstStyle/>
                    <a:p>
                      <a:pPr marL="571500" indent="-571500" algn="l">
                        <a:buFont typeface="Wingdings" panose="05000000000000000000" pitchFamily="2" charset="2"/>
                        <a:buChar char="Ø"/>
                      </a:pPr>
                      <a:r>
                        <a:rPr lang="en-IN" sz="4000" dirty="0"/>
                        <a:t>Multiple Functionalities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 algn="l">
                        <a:buFont typeface="Wingdings" panose="05000000000000000000" pitchFamily="2" charset="2"/>
                        <a:buChar char="Ø"/>
                      </a:pPr>
                      <a:endParaRPr lang="en-IN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456955"/>
                  </a:ext>
                </a:extLst>
              </a:tr>
              <a:tr h="1050858">
                <a:tc>
                  <a:txBody>
                    <a:bodyPr/>
                    <a:lstStyle/>
                    <a:p>
                      <a:pPr marL="571500" indent="-571500" algn="l">
                        <a:buFont typeface="Wingdings" panose="05000000000000000000" pitchFamily="2" charset="2"/>
                        <a:buChar char="Ø"/>
                      </a:pPr>
                      <a:r>
                        <a:rPr lang="en-IN" sz="4000" dirty="0"/>
                        <a:t>Validation for User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 algn="l">
                        <a:buFont typeface="Wingdings" panose="05000000000000000000" pitchFamily="2" charset="2"/>
                        <a:buChar char="Ø"/>
                      </a:pPr>
                      <a:endParaRPr lang="en-IN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40301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936FC24-9555-AF23-7AB1-88654BD94050}"/>
              </a:ext>
            </a:extLst>
          </p:cNvPr>
          <p:cNvSpPr/>
          <p:nvPr/>
        </p:nvSpPr>
        <p:spPr>
          <a:xfrm>
            <a:off x="12747811" y="7781364"/>
            <a:ext cx="1864659" cy="4482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868FB-1577-027A-9E3E-BA3E8C530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3857" y="-27072"/>
            <a:ext cx="1590350" cy="13418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FA7081-E006-CD64-2D8C-5FCE54D34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0" y="0"/>
            <a:ext cx="4152900" cy="77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0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30649"/>
            <a:ext cx="5670590" cy="852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22172"/>
            <a:ext cx="7556421" cy="1654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simple, effective system demonstrating Java OOP and data handling. Real-world potential for enterprise applications. This project demonstrates effective data management.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5CB5C8-4178-98A1-BA5B-24752C541297}"/>
              </a:ext>
            </a:extLst>
          </p:cNvPr>
          <p:cNvSpPr/>
          <p:nvPr/>
        </p:nvSpPr>
        <p:spPr>
          <a:xfrm>
            <a:off x="12579560" y="7620000"/>
            <a:ext cx="1947333" cy="4840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736AC-A2B4-3975-346B-A2F2D4698D5C}"/>
              </a:ext>
            </a:extLst>
          </p:cNvPr>
          <p:cNvSpPr txBox="1"/>
          <p:nvPr/>
        </p:nvSpPr>
        <p:spPr>
          <a:xfrm>
            <a:off x="6280190" y="6333067"/>
            <a:ext cx="3693543" cy="36933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64D152-2233-4030-A696-4B71D7D36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590350" cy="1341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E363A2-8919-3846-E650-080B42E5F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7500" y="0"/>
            <a:ext cx="4152900" cy="10953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294</Words>
  <Application>Microsoft Office PowerPoint</Application>
  <PresentationFormat>Custom</PresentationFormat>
  <Paragraphs>77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Inter</vt:lpstr>
      <vt:lpstr>Inter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Vatsal Soni</cp:lastModifiedBy>
  <cp:revision>3</cp:revision>
  <dcterms:created xsi:type="dcterms:W3CDTF">2025-02-17T18:32:50Z</dcterms:created>
  <dcterms:modified xsi:type="dcterms:W3CDTF">2025-02-21T18:04:38Z</dcterms:modified>
</cp:coreProperties>
</file>